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4" r:id="rId3"/>
    <p:sldId id="279" r:id="rId4"/>
    <p:sldId id="257" r:id="rId5"/>
    <p:sldId id="258" r:id="rId6"/>
    <p:sldId id="259" r:id="rId7"/>
    <p:sldId id="262" r:id="rId8"/>
    <p:sldId id="260" r:id="rId9"/>
    <p:sldId id="261" r:id="rId10"/>
    <p:sldId id="263" r:id="rId11"/>
    <p:sldId id="265" r:id="rId12"/>
    <p:sldId id="266" r:id="rId13"/>
    <p:sldId id="267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B4A1E-23C7-487A-A8F4-3130B1E2ADB6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8682C-F682-42D9-B435-51D9DABECC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4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21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721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788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78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788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355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089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71B5-7002-4A16-974D-B4C2ABBB611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824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237312"/>
            <a:ext cx="2016224" cy="43087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237312"/>
            <a:ext cx="2016224" cy="43087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237312"/>
            <a:ext cx="2016224" cy="430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FD5CB1-8B6A-4E0B-97D5-74D2ECD79031}" type="datetimeFigureOut">
              <a:rPr lang="fr-FR" smtClean="0"/>
              <a:t>07/03/2017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AA917B1-34D5-4FF6-BCFF-0A41137EB4B5}" type="slidenum">
              <a:rPr lang="fr-FR" smtClean="0"/>
              <a:t>‹N°›</a:t>
            </a:fld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237312"/>
            <a:ext cx="2016224" cy="4308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v.archives-ouvertes.fr/justine-ancelin" TargetMode="External"/><Relationship Id="rId2" Type="http://schemas.openxmlformats.org/officeDocument/2006/relationships/hyperlink" Target="https://cv.archives-ouvertes.fr/idHA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hal-univ-paris10.archives-ouvertes.f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Gérer son identité dans HAL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18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Champs à compléter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980728"/>
            <a:ext cx="7916416" cy="547260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Votre </a:t>
            </a:r>
            <a:r>
              <a:rPr lang="fr-FR" dirty="0"/>
              <a:t>nom dans HAL : </a:t>
            </a:r>
            <a:r>
              <a:rPr lang="fr-FR" dirty="0" smtClean="0"/>
              <a:t>s’affiche </a:t>
            </a:r>
            <a:r>
              <a:rPr lang="fr-FR" dirty="0"/>
              <a:t>lorsque vous vous connectez et </a:t>
            </a:r>
            <a:r>
              <a:rPr lang="fr-FR" dirty="0" smtClean="0"/>
              <a:t>dans </a:t>
            </a:r>
            <a:r>
              <a:rPr lang="fr-FR" dirty="0"/>
              <a:t>les mails. Par défaut ce sont vos prénom et </a:t>
            </a:r>
            <a:r>
              <a:rPr lang="fr-FR" dirty="0" smtClean="0"/>
              <a:t>nom.</a:t>
            </a:r>
          </a:p>
          <a:p>
            <a:r>
              <a:rPr lang="fr-FR" dirty="0" smtClean="0"/>
              <a:t>Domaine(s) par défaut proposé(s) à chaque nouveau dépôt: vous permet d’éviter de rechercher vos disciplines à chaque dépôt. Il faut afficher la liste des domaines et déployer l’arborescence en cliquant sur les triangles à gauche des intitulés. Sélectionnez au moins un domaine. L’ordre peut être modifié par glissé-déposé.</a:t>
            </a:r>
          </a:p>
          <a:p>
            <a:r>
              <a:rPr lang="fr-FR" dirty="0" smtClean="0"/>
              <a:t>Auteur par défaut: cochez Oui si vous êtes le plus souvent l’auteur des publications que vous déposez (Non si vous êtes gestionnaire/administrateur)</a:t>
            </a:r>
          </a:p>
          <a:p>
            <a:r>
              <a:rPr lang="fr-FR" dirty="0" smtClean="0"/>
              <a:t>Laboratoire: à titre d’information, ne vous dispensera pas de préciser votre laboratoire d’appartenance à chaque dépôt</a:t>
            </a:r>
          </a:p>
          <a:p>
            <a:r>
              <a:rPr lang="fr-FR" dirty="0" smtClean="0"/>
              <a:t>Langue par défaut: langue de l’interface HAL (pas des publications)</a:t>
            </a:r>
          </a:p>
        </p:txBody>
      </p:sp>
    </p:spTree>
    <p:extLst>
      <p:ext uri="{BB962C8B-B14F-4D97-AF65-F5344CB8AC3E}">
        <p14:creationId xmlns:p14="http://schemas.microsoft.com/office/powerpoint/2010/main" val="60577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Gérer son </a:t>
            </a:r>
            <a:r>
              <a:rPr lang="fr-FR" dirty="0" err="1" smtClean="0"/>
              <a:t>IdHAL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Séquence n°2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34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d’onomastique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Pendant longtemps, la saisie des noms d’auteurs dans HAL n’était pas contrôlée</a:t>
            </a:r>
          </a:p>
          <a:p>
            <a:r>
              <a:rPr lang="fr-FR" dirty="0" smtClean="0"/>
              <a:t>A donné lieu à la création de formes-auteurs fantaisistes:</a:t>
            </a:r>
          </a:p>
          <a:p>
            <a:pPr lvl="1"/>
            <a:r>
              <a:rPr lang="fr-FR" dirty="0" smtClean="0"/>
              <a:t>Oubli d’un élément dans les prénoms/patronymes doubles</a:t>
            </a:r>
          </a:p>
          <a:p>
            <a:pPr lvl="1"/>
            <a:r>
              <a:rPr lang="fr-FR" dirty="0" smtClean="0"/>
              <a:t>Inversion prénom/patronyme</a:t>
            </a:r>
          </a:p>
          <a:p>
            <a:pPr lvl="1"/>
            <a:r>
              <a:rPr lang="fr-FR" dirty="0" smtClean="0"/>
              <a:t>Concaténation de plusieurs auteurs en un seul</a:t>
            </a:r>
          </a:p>
          <a:p>
            <a:pPr lvl="1"/>
            <a:r>
              <a:rPr lang="fr-FR" dirty="0" smtClean="0"/>
              <a:t>Etc.</a:t>
            </a:r>
          </a:p>
          <a:p>
            <a:r>
              <a:rPr lang="fr-FR" dirty="0" smtClean="0"/>
              <a:t>Une même personne physique peut donc être désignée par plusieurs formes-auteurs différentes dans HAL</a:t>
            </a:r>
          </a:p>
          <a:p>
            <a:r>
              <a:rPr lang="fr-FR" dirty="0" smtClean="0"/>
              <a:t>N’aide pas à établir le périmètre de son œuvre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33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/>
          <a:lstStyle/>
          <a:p>
            <a:r>
              <a:rPr lang="fr-FR" dirty="0" smtClean="0"/>
              <a:t>Naissance d’un </a:t>
            </a:r>
            <a:r>
              <a:rPr lang="fr-FR" dirty="0" err="1" smtClean="0"/>
              <a:t>IdHAL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4536504" cy="45720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Octobre 2014: version 3 de HAL</a:t>
            </a:r>
          </a:p>
          <a:p>
            <a:r>
              <a:rPr lang="fr-FR" dirty="0" smtClean="0"/>
              <a:t>Intègre une nouvelle fonctionnalité: l’</a:t>
            </a:r>
            <a:r>
              <a:rPr lang="fr-FR" dirty="0" err="1" smtClean="0"/>
              <a:t>IdHAL</a:t>
            </a:r>
            <a:r>
              <a:rPr lang="fr-FR" dirty="0" smtClean="0"/>
              <a:t> (identifiant HAL)</a:t>
            </a:r>
          </a:p>
          <a:p>
            <a:r>
              <a:rPr lang="fr-FR" dirty="0" smtClean="0"/>
              <a:t>Permet de regrouper plusieurs formes-auteurs sous un identifiant unique, lui-même lié aux identifiants utilisés par d’autres sites ou référentiels (ORCID, </a:t>
            </a:r>
            <a:r>
              <a:rPr lang="fr-FR" dirty="0" err="1" smtClean="0"/>
              <a:t>arXiv</a:t>
            </a:r>
            <a:r>
              <a:rPr lang="fr-FR" dirty="0" smtClean="0"/>
              <a:t> etc.)</a:t>
            </a:r>
          </a:p>
          <a:p>
            <a:r>
              <a:rPr lang="fr-FR" dirty="0" smtClean="0"/>
              <a:t>Permet également de générer un CV et une liste de publications automatique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844824"/>
            <a:ext cx="3893815" cy="245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421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Créer son </a:t>
            </a:r>
            <a:r>
              <a:rPr lang="fr-FR" dirty="0" err="1" smtClean="0"/>
              <a:t>IdHAL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Une fois connecté, rendez-vous dans Mon </a:t>
            </a:r>
            <a:r>
              <a:rPr lang="fr-FR" dirty="0"/>
              <a:t>espace &gt; Mon profil &gt; </a:t>
            </a:r>
            <a:r>
              <a:rPr lang="fr-FR" dirty="0" smtClean="0"/>
              <a:t>Voir mon </a:t>
            </a:r>
            <a:r>
              <a:rPr lang="fr-FR" dirty="0"/>
              <a:t>profil</a:t>
            </a:r>
          </a:p>
          <a:p>
            <a:r>
              <a:rPr lang="fr-FR" dirty="0" smtClean="0"/>
              <a:t>Dans la rubrique HAL de votre profil, cliquez sur Mon </a:t>
            </a:r>
            <a:r>
              <a:rPr lang="fr-FR" dirty="0" err="1" smtClean="0"/>
              <a:t>IdHAL</a:t>
            </a:r>
            <a:r>
              <a:rPr lang="fr-FR" dirty="0" smtClean="0"/>
              <a:t> &gt; Configurer mon </a:t>
            </a:r>
            <a:r>
              <a:rPr lang="fr-FR" dirty="0" err="1" smtClean="0"/>
              <a:t>IdHAL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56992"/>
            <a:ext cx="552450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148064" y="4738117"/>
            <a:ext cx="1728192" cy="4190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6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>
            <a:normAutofit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configurer ses identifiants (1)</a:t>
            </a:r>
            <a:endParaRPr lang="fr-F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556792"/>
            <a:ext cx="8568952" cy="458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18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Configurer ses identifiants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5005536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choisissez la forme sous laquelle sera construite l’URL d’accès à vos CV et publications dans HAL (</a:t>
            </a:r>
            <a:r>
              <a:rPr lang="fr-FR" dirty="0" smtClean="0">
                <a:hlinkClick r:id="rId2"/>
              </a:rPr>
              <a:t>https://cv.archives-ouvertes.fr/idHAL</a:t>
            </a:r>
            <a:r>
              <a:rPr lang="fr-FR" dirty="0" smtClean="0"/>
              <a:t>). Par défaut, il s’agit de la forme </a:t>
            </a:r>
            <a:r>
              <a:rPr lang="fr-FR" dirty="0" err="1" smtClean="0"/>
              <a:t>prenom</a:t>
            </a:r>
            <a:r>
              <a:rPr lang="fr-FR" dirty="0" smtClean="0"/>
              <a:t>-nom (ex.: </a:t>
            </a:r>
            <a:r>
              <a:rPr lang="fr-FR" dirty="0" smtClean="0">
                <a:hlinkClick r:id="rId3"/>
              </a:rPr>
              <a:t>https://cv.archives-ouvertes.fr/justine-ancelin</a:t>
            </a:r>
            <a:r>
              <a:rPr lang="fr-FR" dirty="0" smtClean="0"/>
              <a:t>). Cette forme ne pourra plus être modifiée par la suite.</a:t>
            </a:r>
          </a:p>
          <a:p>
            <a:r>
              <a:rPr lang="fr-FR" dirty="0" smtClean="0"/>
              <a:t>Associez ensuite votre </a:t>
            </a:r>
            <a:r>
              <a:rPr lang="fr-FR" dirty="0" err="1" smtClean="0"/>
              <a:t>IdHAL</a:t>
            </a:r>
            <a:r>
              <a:rPr lang="fr-FR" dirty="0" smtClean="0"/>
              <a:t> à d’autres identifiants que vous pourriez avoir dans d’autres catalogues/bases de données/réseaux sociaux, par exemple votre n° de notice </a:t>
            </a:r>
            <a:r>
              <a:rPr lang="fr-FR" dirty="0" err="1" smtClean="0"/>
              <a:t>IdRef</a:t>
            </a:r>
            <a:r>
              <a:rPr lang="fr-FR" dirty="0" smtClean="0"/>
              <a:t> (référentiel utilisé par le catalogue </a:t>
            </a:r>
            <a:r>
              <a:rPr lang="fr-FR" dirty="0" err="1" smtClean="0"/>
              <a:t>Sudoc</a:t>
            </a:r>
            <a:r>
              <a:rPr lang="fr-FR" dirty="0" smtClean="0"/>
              <a:t>) ou votre numéro </a:t>
            </a:r>
            <a:r>
              <a:rPr lang="fr-FR" dirty="0" err="1" smtClean="0"/>
              <a:t>ArXiV</a:t>
            </a:r>
            <a:r>
              <a:rPr lang="fr-FR" dirty="0" smtClean="0"/>
              <a:t>. Ces identifiants doivent être recherchés directement sur les sites des catalogues/bases/réseaux sociaux concernés et recopiés dans le formulaire.</a:t>
            </a:r>
          </a:p>
        </p:txBody>
      </p:sp>
    </p:spTree>
    <p:extLst>
      <p:ext uri="{BB962C8B-B14F-4D97-AF65-F5344CB8AC3E}">
        <p14:creationId xmlns:p14="http://schemas.microsoft.com/office/powerpoint/2010/main" val="60667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1412776"/>
            <a:ext cx="7844408" cy="5040560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Recherchez les différentes formes sous lesquelles vous pourriez apparaître dans HAL: tapez la forme dans la barre de saisie « Ajouter des formes auteurs », et cliquez sur Rechercher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Recherchez dans un premier temps votre nom (pour repérer d’éventuels dépôts effectués par des co-auteurs), puis des variantes</a:t>
            </a:r>
          </a:p>
          <a:p>
            <a:r>
              <a:rPr lang="fr-FR" dirty="0" smtClean="0"/>
              <a:t>Cette recherche doit être effectuée régulièrement et demande un effort d’imagination (fautes de frappe, variantes de votre prénom etc.)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rechercher des formes-auteurs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76237" y="2590469"/>
            <a:ext cx="8592513" cy="1583996"/>
            <a:chOff x="176237" y="2564904"/>
            <a:chExt cx="8592513" cy="1583996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237" y="2564904"/>
              <a:ext cx="8592513" cy="1583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979712" y="3717032"/>
              <a:ext cx="504056" cy="36004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6506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ajouter des formes auteurs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Si la recherche renvoie des résultats qui semblent vous concerner, affichez les publications rattachées aux formes auteurs trouvées pour vérifier si c’est bien de vous et de vos travaux qu’il s’agit</a:t>
            </a:r>
          </a:p>
          <a:p>
            <a:r>
              <a:rPr lang="fr-FR" dirty="0" smtClean="0"/>
              <a:t>Pour cela, cliquez sur l’icône en forme de liste, à droite de la forme auteur</a:t>
            </a:r>
            <a:endParaRPr lang="fr-FR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16" y="4005064"/>
            <a:ext cx="8554301" cy="255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99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IdHAL</a:t>
            </a:r>
            <a:r>
              <a:rPr lang="fr-FR" dirty="0" smtClean="0"/>
              <a:t>: ajouter des formes auteurs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196752"/>
            <a:ext cx="7772400" cy="482304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Si les publications déployées vous semblent confirmer qu’il s’agit bien de vous, cliquez sur le + à droite de la forme pour l’ajouter à vos identifiants</a:t>
            </a:r>
          </a:p>
          <a:p>
            <a:endParaRPr lang="fr-FR" sz="2000" dirty="0"/>
          </a:p>
          <a:p>
            <a:endParaRPr lang="fr-FR" sz="2000" dirty="0" smtClean="0"/>
          </a:p>
          <a:p>
            <a:endParaRPr lang="fr-FR" sz="2000" dirty="0"/>
          </a:p>
          <a:p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La forme apparaît dorénavant dans les « Formes auteurs associées à votre </a:t>
            </a:r>
            <a:r>
              <a:rPr lang="fr-FR" sz="2000" dirty="0" err="1" smtClean="0"/>
              <a:t>IdHAL</a:t>
            </a:r>
            <a:r>
              <a:rPr lang="fr-FR" sz="2000" dirty="0" smtClean="0"/>
              <a:t> ». Toues les publications qui lui sont liées apparaîtront dans votre CV.</a:t>
            </a:r>
          </a:p>
          <a:p>
            <a:r>
              <a:rPr lang="fr-FR" sz="2000" dirty="0" smtClean="0"/>
              <a:t>Pour supprimer une forme auteur, cliquez sur la croix à droite de la forme.</a:t>
            </a:r>
          </a:p>
          <a:p>
            <a:endParaRPr lang="fr-FR" sz="2000" dirty="0"/>
          </a:p>
          <a:p>
            <a:endParaRPr lang="fr-FR" sz="2000" dirty="0"/>
          </a:p>
        </p:txBody>
      </p:sp>
      <p:grpSp>
        <p:nvGrpSpPr>
          <p:cNvPr id="5" name="Groupe 4"/>
          <p:cNvGrpSpPr/>
          <p:nvPr/>
        </p:nvGrpSpPr>
        <p:grpSpPr>
          <a:xfrm>
            <a:off x="1290216" y="2132856"/>
            <a:ext cx="6499101" cy="1481510"/>
            <a:chOff x="1115616" y="2780928"/>
            <a:chExt cx="6715125" cy="1666875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2780928"/>
              <a:ext cx="6715125" cy="166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452320" y="3284984"/>
              <a:ext cx="144016" cy="144016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170" y="4941168"/>
            <a:ext cx="713422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07" y="2132856"/>
            <a:ext cx="16859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011" y="5210522"/>
            <a:ext cx="13335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Créer son compte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Séquence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1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service central d’authentification du </a:t>
            </a:r>
            <a:r>
              <a:rPr lang="fr-FR" dirty="0" smtClean="0"/>
              <a:t>CCSD et les instances de HAL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CCSD (Centre pour la communication scientifique directe, UMR du CNRS) assure la maintenance technique de HAL, ainsi que de tous les portails qui lui sont liés :</a:t>
            </a:r>
          </a:p>
          <a:p>
            <a:pPr lvl="1"/>
            <a:r>
              <a:rPr lang="fr-FR" dirty="0" smtClean="0"/>
              <a:t>HAL générique</a:t>
            </a:r>
          </a:p>
          <a:p>
            <a:pPr lvl="1"/>
            <a:r>
              <a:rPr lang="fr-FR" dirty="0" smtClean="0"/>
              <a:t>HAL-SHS</a:t>
            </a:r>
          </a:p>
          <a:p>
            <a:pPr lvl="1"/>
            <a:r>
              <a:rPr lang="fr-FR" dirty="0" smtClean="0"/>
              <a:t>HAL Paris Nanterre</a:t>
            </a:r>
          </a:p>
          <a:p>
            <a:pPr lvl="1"/>
            <a:r>
              <a:rPr lang="fr-FR" dirty="0" smtClean="0"/>
              <a:t>Thèses en ligne (TEL)</a:t>
            </a:r>
          </a:p>
          <a:p>
            <a:pPr lvl="1"/>
            <a:r>
              <a:rPr lang="fr-FR" dirty="0" smtClean="0"/>
              <a:t>Tous les autres portails institutionnels ou disciplinaires</a:t>
            </a:r>
          </a:p>
          <a:p>
            <a:r>
              <a:rPr lang="fr-FR" dirty="0" smtClean="0"/>
              <a:t>Un seul compte suffit pour accéder à tous ces portails et y déposer. Tous les réservoirs sont interconnectés (ex.: une thèse déposée dans TEL apparaît aussi dans HAL).</a:t>
            </a:r>
          </a:p>
          <a:p>
            <a:r>
              <a:rPr lang="fr-FR" dirty="0" smtClean="0"/>
              <a:t>Ce compte vous permet aussi de vous connecter à d’autres services du CCSD: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373216"/>
            <a:ext cx="47625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7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Se connecter au CAS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73089"/>
          </a:xfrm>
        </p:spPr>
        <p:txBody>
          <a:bodyPr/>
          <a:lstStyle/>
          <a:p>
            <a:r>
              <a:rPr lang="fr-FR" dirty="0" smtClean="0"/>
              <a:t>Rendez-vous sur </a:t>
            </a:r>
            <a:r>
              <a:rPr lang="fr-FR" dirty="0"/>
              <a:t>l’URL </a:t>
            </a:r>
            <a:r>
              <a:rPr lang="fr-FR" dirty="0">
                <a:hlinkClick r:id="rId2"/>
              </a:rPr>
              <a:t>https://</a:t>
            </a:r>
            <a:r>
              <a:rPr lang="fr-FR" dirty="0" smtClean="0">
                <a:hlinkClick r:id="rId2"/>
              </a:rPr>
              <a:t>hal-univ-paris10.archives-ouvertes.fr/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99592" y="2420889"/>
            <a:ext cx="5112568" cy="37591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En haut à droite de l’écran, cliquez sur « Créer un compte » </a:t>
            </a:r>
          </a:p>
          <a:p>
            <a:r>
              <a:rPr lang="fr-FR" dirty="0"/>
              <a:t>Saisir les informations requises :</a:t>
            </a:r>
          </a:p>
          <a:p>
            <a:pPr lvl="1"/>
            <a:r>
              <a:rPr lang="fr-FR" dirty="0"/>
              <a:t>Login (nom d’utilisateur), qui ne pourra être modifié</a:t>
            </a:r>
          </a:p>
          <a:p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899592" y="4509120"/>
            <a:ext cx="7772400" cy="18722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/>
              <a:t>Mot de passe</a:t>
            </a:r>
          </a:p>
          <a:p>
            <a:pPr lvl="1"/>
            <a:r>
              <a:rPr lang="fr-FR" dirty="0"/>
              <a:t>Nom</a:t>
            </a:r>
          </a:p>
          <a:p>
            <a:pPr lvl="1"/>
            <a:r>
              <a:rPr lang="fr-FR" dirty="0"/>
              <a:t>Prénom</a:t>
            </a:r>
          </a:p>
          <a:p>
            <a:pPr lvl="1"/>
            <a:r>
              <a:rPr lang="fr-FR" dirty="0"/>
              <a:t>Adresse mail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805572" y="4926165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Vous pourrez associer des variantes de votre nom plus tard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440360" y="4833833"/>
            <a:ext cx="432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smtClean="0"/>
              <a:t>}</a:t>
            </a:r>
            <a:endParaRPr lang="fr-FR" sz="6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50011"/>
            <a:ext cx="2848211" cy="264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766012" y="3284984"/>
            <a:ext cx="1694420" cy="5040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43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hal.archives-ouvertes.fr/public/doc_compteCAS_creation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28" y="476672"/>
            <a:ext cx="8775777" cy="559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14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5388" y="476672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Valider la création de votre compte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25388" y="1303784"/>
            <a:ext cx="7772400" cy="82907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Cliquez sur le mail reçu pour activer votre compte (pensez à vérifier vos spams)</a:t>
            </a:r>
            <a:endParaRPr lang="fr-FR" dirty="0"/>
          </a:p>
        </p:txBody>
      </p:sp>
      <p:pic>
        <p:nvPicPr>
          <p:cNvPr id="4098" name="Picture 2" descr="https://hal.archives-ouvertes.fr/public/doc_compteCAS_creation_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388" y="2132856"/>
            <a:ext cx="7438697" cy="3109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925388" y="5445224"/>
            <a:ext cx="7772400" cy="8290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Votre compte est créé, vous pouvez à présent compléter votre profil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526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896" y="1166639"/>
            <a:ext cx="223837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fr-FR" dirty="0" smtClean="0"/>
              <a:t>Vous connecter à votre compte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0050" y="1293152"/>
            <a:ext cx="5400600" cy="1823424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À partir de la page d’accueil du portail HAL de l’Université, ou de n’importe quel portail du domaine HAL, cliquez sur « Connexion » en haut à droite de la page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876256" y="1628800"/>
            <a:ext cx="1008112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904302" y="4293096"/>
            <a:ext cx="3187978" cy="201953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Entrez vos login et mot de passe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34" y="3068960"/>
            <a:ext cx="3312368" cy="3474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89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Compléter votre profil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980728"/>
            <a:ext cx="7772400" cy="5256584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Rendez-vous dans Mon espace &gt; Mon profil &gt; Modifier mon profil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Allez dans votre profil HAL (et non profil CCSD)</a:t>
            </a:r>
          </a:p>
          <a:p>
            <a:r>
              <a:rPr lang="fr-FR" dirty="0" smtClean="0"/>
              <a:t>Complétez les champs requis</a:t>
            </a:r>
          </a:p>
          <a:p>
            <a:r>
              <a:rPr lang="fr-FR" dirty="0" smtClean="0"/>
              <a:t>Enregistrez les modifications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29" y="1412776"/>
            <a:ext cx="8680354" cy="3226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574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685800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908720"/>
            <a:ext cx="2524125" cy="2676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1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</TotalTime>
  <Words>820</Words>
  <Application>Microsoft Office PowerPoint</Application>
  <PresentationFormat>Affichage à l'écran (4:3)</PresentationFormat>
  <Paragraphs>102</Paragraphs>
  <Slides>19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Capitaux</vt:lpstr>
      <vt:lpstr>Gérer son identité dans HAL</vt:lpstr>
      <vt:lpstr>Créer son compte</vt:lpstr>
      <vt:lpstr>Le service central d’authentification du CCSD et les instances de HAL</vt:lpstr>
      <vt:lpstr>Se connecter au CAS</vt:lpstr>
      <vt:lpstr>Présentation PowerPoint</vt:lpstr>
      <vt:lpstr>Valider la création de votre compte</vt:lpstr>
      <vt:lpstr>Vous connecter à votre compte</vt:lpstr>
      <vt:lpstr>Compléter votre profil</vt:lpstr>
      <vt:lpstr>Présentation PowerPoint</vt:lpstr>
      <vt:lpstr>Champs à compléter</vt:lpstr>
      <vt:lpstr>Gérer son IdHAL</vt:lpstr>
      <vt:lpstr>Un peu d’onomastique</vt:lpstr>
      <vt:lpstr>Naissance d’un IdHAL</vt:lpstr>
      <vt:lpstr>Créer son IdHAL</vt:lpstr>
      <vt:lpstr>IdHAL: configurer ses identifiants (1)</vt:lpstr>
      <vt:lpstr>IdHAL: Configurer ses identifiants (2)</vt:lpstr>
      <vt:lpstr>IdHAL: rechercher des formes-auteurs</vt:lpstr>
      <vt:lpstr>IdHAL: ajouter des formes auteurs (1)</vt:lpstr>
      <vt:lpstr>IdHAL: ajouter des formes auteurs (2)</vt:lpstr>
    </vt:vector>
  </TitlesOfParts>
  <Company>Université Paris Ouest Nanterre La Défense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Créer son compte dans HAL</dc:title>
  <dc:creator>Justine Ancelin</dc:creator>
  <cp:lastModifiedBy>Jouanno Myrtille</cp:lastModifiedBy>
  <cp:revision>10</cp:revision>
  <dcterms:created xsi:type="dcterms:W3CDTF">2016-09-07T08:28:51Z</dcterms:created>
  <dcterms:modified xsi:type="dcterms:W3CDTF">2017-03-07T14:53:42Z</dcterms:modified>
</cp:coreProperties>
</file>